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80" r:id="rId5"/>
  </p:sldMasterIdLst>
  <p:notesMasterIdLst>
    <p:notesMasterId r:id="rId7"/>
  </p:notesMasterIdLst>
  <p:handoutMasterIdLst>
    <p:handoutMasterId r:id="rId8"/>
  </p:handoutMasterIdLst>
  <p:sldIdLst>
    <p:sldId id="2147481955" r:id="rId6"/>
  </p:sldIdLst>
  <p:sldSz cx="12192000" cy="6858000"/>
  <p:notesSz cx="7104063" cy="10234613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fiori" initials="e" lastIdx="23" clrIdx="0"/>
  <p:cmAuthor id="1" name="gasanto" initials="g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B00"/>
    <a:srgbClr val="0091C9"/>
    <a:srgbClr val="0070C0"/>
    <a:srgbClr val="476F9C"/>
    <a:srgbClr val="F2F2F2"/>
    <a:srgbClr val="C00000"/>
    <a:srgbClr val="DCE6F2"/>
    <a:srgbClr val="E4E4E4"/>
    <a:srgbClr val="17375E"/>
    <a:srgbClr val="2537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Estilo Claro 1 - Ênfas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Estilo E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083E6E3-FA7D-4D7B-A595-EF9225AFEA82}" styleName="Estilo Claro 1 - Ênfas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225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o Azevedo Dos Santos" userId="4ad6e6cc-5c15-4475-b6fa-0166a95898e9" providerId="ADAL" clId="{8659AD58-5C69-40D3-85A6-03A817C60EE9}"/>
    <pc:docChg chg="modSld">
      <pc:chgData name="Marcio Azevedo Dos Santos" userId="4ad6e6cc-5c15-4475-b6fa-0166a95898e9" providerId="ADAL" clId="{8659AD58-5C69-40D3-85A6-03A817C60EE9}" dt="2026-08-05T18:21:11.205" v="9" actId="20577"/>
      <pc:docMkLst>
        <pc:docMk/>
      </pc:docMkLst>
      <pc:sldChg chg="modSp mod">
        <pc:chgData name="Marcio Azevedo Dos Santos" userId="4ad6e6cc-5c15-4475-b6fa-0166a95898e9" providerId="ADAL" clId="{8659AD58-5C69-40D3-85A6-03A817C60EE9}" dt="2026-08-05T18:21:11.205" v="9" actId="20577"/>
        <pc:sldMkLst>
          <pc:docMk/>
          <pc:sldMk cId="3731488941" sldId="2147481955"/>
        </pc:sldMkLst>
        <pc:spChg chg="mod">
          <ac:chgData name="Marcio Azevedo Dos Santos" userId="4ad6e6cc-5c15-4475-b6fa-0166a95898e9" providerId="ADAL" clId="{8659AD58-5C69-40D3-85A6-03A817C60EE9}" dt="2026-08-05T18:21:11.205" v="9" actId="20577"/>
          <ac:spMkLst>
            <pc:docMk/>
            <pc:sldMk cId="3731488941" sldId="2147481955"/>
            <ac:spMk id="6" creationId="{F092A002-BC02-0567-59B9-3898063686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202" cy="512304"/>
          </a:xfrm>
          <a:prstGeom prst="rect">
            <a:avLst/>
          </a:prstGeom>
        </p:spPr>
        <p:txBody>
          <a:bodyPr vert="horz" lIns="94791" tIns="47396" rIns="94791" bIns="473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4023203" y="0"/>
            <a:ext cx="3079202" cy="512304"/>
          </a:xfrm>
          <a:prstGeom prst="rect">
            <a:avLst/>
          </a:prstGeom>
        </p:spPr>
        <p:txBody>
          <a:bodyPr vert="horz" lIns="94791" tIns="47396" rIns="94791" bIns="473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C609CA-3CF5-4407-9ABA-96F15021E4D4}" type="datetimeFigureOut">
              <a:rPr lang="pt-BR"/>
              <a:pPr>
                <a:defRPr/>
              </a:pPr>
              <a:t>05/08/2026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720673"/>
            <a:ext cx="3079202" cy="512303"/>
          </a:xfrm>
          <a:prstGeom prst="rect">
            <a:avLst/>
          </a:prstGeom>
        </p:spPr>
        <p:txBody>
          <a:bodyPr vert="horz" lIns="94791" tIns="47396" rIns="94791" bIns="473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4023203" y="9720673"/>
            <a:ext cx="3079202" cy="512303"/>
          </a:xfrm>
          <a:prstGeom prst="rect">
            <a:avLst/>
          </a:prstGeom>
        </p:spPr>
        <p:txBody>
          <a:bodyPr vert="horz" lIns="94791" tIns="47396" rIns="94791" bIns="473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648CE4-F364-4CB7-9480-7B1F1E9CF3B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4867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202" cy="512304"/>
          </a:xfrm>
          <a:prstGeom prst="rect">
            <a:avLst/>
          </a:prstGeom>
        </p:spPr>
        <p:txBody>
          <a:bodyPr vert="horz" lIns="94791" tIns="47396" rIns="94791" bIns="473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3203" y="0"/>
            <a:ext cx="3079202" cy="512304"/>
          </a:xfrm>
          <a:prstGeom prst="rect">
            <a:avLst/>
          </a:prstGeom>
        </p:spPr>
        <p:txBody>
          <a:bodyPr vert="horz" lIns="94791" tIns="47396" rIns="94791" bIns="473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0FA431-4701-4C6C-8EFD-41F39B044933}" type="datetimeFigureOut">
              <a:rPr lang="pt-BR"/>
              <a:pPr>
                <a:defRPr/>
              </a:pPr>
              <a:t>05/08/2026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41288" y="768350"/>
            <a:ext cx="682148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1" tIns="47396" rIns="94791" bIns="47396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10076" y="4861155"/>
            <a:ext cx="5683914" cy="4605821"/>
          </a:xfrm>
          <a:prstGeom prst="rect">
            <a:avLst/>
          </a:prstGeom>
        </p:spPr>
        <p:txBody>
          <a:bodyPr vert="horz" lIns="94791" tIns="47396" rIns="94791" bIns="47396" rtlCol="0"/>
          <a:lstStyle/>
          <a:p>
            <a:pPr lvl="0"/>
            <a:r>
              <a:rPr lang="pt-BR" noProof="0"/>
              <a:t>Clique para editar 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0673"/>
            <a:ext cx="3079202" cy="512303"/>
          </a:xfrm>
          <a:prstGeom prst="rect">
            <a:avLst/>
          </a:prstGeom>
        </p:spPr>
        <p:txBody>
          <a:bodyPr vert="horz" lIns="94791" tIns="47396" rIns="94791" bIns="473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3203" y="9720673"/>
            <a:ext cx="3079202" cy="512303"/>
          </a:xfrm>
          <a:prstGeom prst="rect">
            <a:avLst/>
          </a:prstGeom>
        </p:spPr>
        <p:txBody>
          <a:bodyPr vert="horz" lIns="94791" tIns="47396" rIns="94791" bIns="473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80B05DE-8663-454E-88A2-C34884598AC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3595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9BB55-9B4E-13A7-1E5C-0543523B7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B461975-A623-AA9A-C2EA-C9221F87B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ABBB73B-5F79-93A4-94C8-BCB644A15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8BFE011-66BD-2D1E-20CA-B00CAE3524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B05DE-8663-454E-88A2-C34884598AC6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3436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1C974551-F503-59A0-8C0B-50789BC8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12" name="Imagem 4">
            <a:extLst>
              <a:ext uri="{FF2B5EF4-FFF2-40B4-BE49-F238E27FC236}">
                <a16:creationId xmlns:a16="http://schemas.microsoft.com/office/drawing/2014/main" id="{E6C9EC4F-E4BE-7041-414C-6480AE380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410FB25-5551-44B9-6DB5-AB2B501210AF}"/>
              </a:ext>
            </a:extLst>
          </p:cNvPr>
          <p:cNvGrpSpPr/>
          <p:nvPr userDrawn="1"/>
        </p:nvGrpSpPr>
        <p:grpSpPr>
          <a:xfrm>
            <a:off x="7176170" y="-1447907"/>
            <a:ext cx="7494665" cy="7767300"/>
            <a:chOff x="5382127" y="-1447907"/>
            <a:chExt cx="5620999" cy="7767300"/>
          </a:xfrm>
        </p:grpSpPr>
        <p:pic>
          <p:nvPicPr>
            <p:cNvPr id="3" name="Imagem 2" descr="Barco em cima da mesa&#10;&#10;Descrição gerada automaticamente com confiança média">
              <a:extLst>
                <a:ext uri="{FF2B5EF4-FFF2-40B4-BE49-F238E27FC236}">
                  <a16:creationId xmlns:a16="http://schemas.microsoft.com/office/drawing/2014/main" id="{A9A6D0B6-02B9-AF5A-9400-C2B569522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82127" y="838614"/>
              <a:ext cx="5620999" cy="5480779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BAEC63F-99BA-2DDA-BDB4-674A8D392AC1}"/>
                </a:ext>
              </a:extLst>
            </p:cNvPr>
            <p:cNvSpPr/>
            <p:nvPr/>
          </p:nvSpPr>
          <p:spPr>
            <a:xfrm rot="2700000">
              <a:off x="7104073" y="502757"/>
              <a:ext cx="843893" cy="857654"/>
            </a:xfrm>
            <a:prstGeom prst="rect">
              <a:avLst/>
            </a:prstGeom>
            <a:solidFill>
              <a:srgbClr val="D6EB0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F3BB03AD-40BD-E0AD-8990-ED0389720504}"/>
                </a:ext>
              </a:extLst>
            </p:cNvPr>
            <p:cNvSpPr/>
            <p:nvPr/>
          </p:nvSpPr>
          <p:spPr>
            <a:xfrm rot="2700000">
              <a:off x="7065490" y="-624979"/>
              <a:ext cx="3252151" cy="1606295"/>
            </a:xfrm>
            <a:prstGeom prst="rect">
              <a:avLst/>
            </a:prstGeom>
            <a:solidFill>
              <a:srgbClr val="00B0F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D18C2EE1-E8FD-A75E-E553-544F9422CE60}"/>
                </a:ext>
              </a:extLst>
            </p:cNvPr>
            <p:cNvSpPr/>
            <p:nvPr/>
          </p:nvSpPr>
          <p:spPr>
            <a:xfrm rot="2700000">
              <a:off x="8115335" y="4340802"/>
              <a:ext cx="1809137" cy="180998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14" name="Espaço Reservado para Título 1">
            <a:extLst>
              <a:ext uri="{FF2B5EF4-FFF2-40B4-BE49-F238E27FC236}">
                <a16:creationId xmlns:a16="http://schemas.microsoft.com/office/drawing/2014/main" id="{76E446CC-0515-6AA2-1EDB-1D78027CA2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83002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58103455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260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AF32EFC8-1C13-4C56-9D1F-457E9F367D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368" y="6287591"/>
            <a:ext cx="1258717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082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29880A-4F14-6C49-5E66-9A82E3F86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C72B4E-28B9-FD69-0FAE-ECE08E7F8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47C892-E990-5911-396B-EAF88A454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EE56-3197-4243-BE73-57B05CEBD312}" type="datetimeFigureOut">
              <a:rPr lang="pt-BR" smtClean="0"/>
              <a:t>05/08/2026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C43C983-4C48-5681-DCF4-F85B3422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A7A0221-1D9C-1FF4-6EFD-1437B8E0C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3689-2891-425F-98C8-1857A9A4E2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537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621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814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849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4233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866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56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6" name="Imagem 4">
            <a:extLst>
              <a:ext uri="{FF2B5EF4-FFF2-40B4-BE49-F238E27FC236}">
                <a16:creationId xmlns:a16="http://schemas.microsoft.com/office/drawing/2014/main" id="{D0B0E1F9-9417-61D6-BC30-446F3722E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C4D6BF78-39FF-C875-FA2B-099919E6F039}"/>
              </a:ext>
            </a:extLst>
          </p:cNvPr>
          <p:cNvGrpSpPr/>
          <p:nvPr userDrawn="1"/>
        </p:nvGrpSpPr>
        <p:grpSpPr>
          <a:xfrm>
            <a:off x="2" y="-99392"/>
            <a:ext cx="1007433" cy="905632"/>
            <a:chOff x="1" y="-99392"/>
            <a:chExt cx="755575" cy="905632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C758BC3-F395-7B09-4A86-07871D909BAD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0070C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E657846-ABE1-233F-5AB3-42AEB0576DE6}"/>
                </a:ext>
              </a:extLst>
            </p:cNvPr>
            <p:cNvSpPr/>
            <p:nvPr/>
          </p:nvSpPr>
          <p:spPr>
            <a:xfrm>
              <a:off x="1" y="-71761"/>
              <a:ext cx="444986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FCAAF69-E76A-C7A5-6661-7BDFBD4E239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174042" y="163264"/>
            <a:ext cx="10586588" cy="6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pt-BR" sz="2200"/>
              <a:t>Reunião de Performance Suprimentos e Serviços</a:t>
            </a:r>
          </a:p>
        </p:txBody>
      </p:sp>
    </p:spTree>
    <p:extLst>
      <p:ext uri="{BB962C8B-B14F-4D97-AF65-F5344CB8AC3E}">
        <p14:creationId xmlns:p14="http://schemas.microsoft.com/office/powerpoint/2010/main" val="3017131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41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325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703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285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9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3B178DE0-CD26-2CE0-C7F3-68C4740F1428}"/>
              </a:ext>
            </a:extLst>
          </p:cNvPr>
          <p:cNvGrpSpPr/>
          <p:nvPr userDrawn="1"/>
        </p:nvGrpSpPr>
        <p:grpSpPr>
          <a:xfrm flipH="1">
            <a:off x="6192011" y="-99392"/>
            <a:ext cx="6048672" cy="661255"/>
            <a:chOff x="1" y="-99392"/>
            <a:chExt cx="755575" cy="905632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886C36AF-C003-921D-68C1-A3C41AC54A86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0070C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35DE9E36-C7BF-DE71-C99F-0C5F577F4602}"/>
                </a:ext>
              </a:extLst>
            </p:cNvPr>
            <p:cNvSpPr/>
            <p:nvPr/>
          </p:nvSpPr>
          <p:spPr>
            <a:xfrm>
              <a:off x="1" y="-71761"/>
              <a:ext cx="683568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DFEB992B-1C65-DBED-C915-1375B83A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8" name="Imagem 4">
            <a:extLst>
              <a:ext uri="{FF2B5EF4-FFF2-40B4-BE49-F238E27FC236}">
                <a16:creationId xmlns:a16="http://schemas.microsoft.com/office/drawing/2014/main" id="{204CDB08-64F3-D1CD-3D99-026EDF2F8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spaço Reservado para Título 1">
            <a:extLst>
              <a:ext uri="{FF2B5EF4-FFF2-40B4-BE49-F238E27FC236}">
                <a16:creationId xmlns:a16="http://schemas.microsoft.com/office/drawing/2014/main" id="{98486A89-C58B-AFE0-D76C-93D3415B69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54722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08950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E9CE75D2-DF0D-3165-FA64-9D64D127BAF6}"/>
              </a:ext>
            </a:extLst>
          </p:cNvPr>
          <p:cNvGrpSpPr/>
          <p:nvPr userDrawn="1"/>
        </p:nvGrpSpPr>
        <p:grpSpPr>
          <a:xfrm>
            <a:off x="7956746" y="83239"/>
            <a:ext cx="7088361" cy="4816527"/>
            <a:chOff x="5967559" y="83238"/>
            <a:chExt cx="5316271" cy="4816527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5665D17B-61B6-E90A-7D45-94CD5358BAEB}"/>
                </a:ext>
              </a:extLst>
            </p:cNvPr>
            <p:cNvSpPr/>
            <p:nvPr/>
          </p:nvSpPr>
          <p:spPr>
            <a:xfrm rot="2700000">
              <a:off x="7896902" y="1512836"/>
              <a:ext cx="3394002" cy="3379855"/>
            </a:xfrm>
            <a:prstGeom prst="rect">
              <a:avLst/>
            </a:prstGeom>
            <a:solidFill>
              <a:srgbClr val="0070C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1A55E94-AC20-4D0F-48B5-C99EDCD76668}"/>
                </a:ext>
              </a:extLst>
            </p:cNvPr>
            <p:cNvSpPr/>
            <p:nvPr/>
          </p:nvSpPr>
          <p:spPr>
            <a:xfrm rot="2700000">
              <a:off x="5983242" y="146236"/>
              <a:ext cx="1923559" cy="195492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76CFE1D6-9524-721C-3744-079DA616083F}"/>
                </a:ext>
              </a:extLst>
            </p:cNvPr>
            <p:cNvSpPr/>
            <p:nvPr/>
          </p:nvSpPr>
          <p:spPr>
            <a:xfrm rot="2700000">
              <a:off x="8012531" y="73199"/>
              <a:ext cx="1231222" cy="1251299"/>
            </a:xfrm>
            <a:prstGeom prst="rect">
              <a:avLst/>
            </a:prstGeom>
            <a:solidFill>
              <a:srgbClr val="00B0F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1C974551-F503-59A0-8C0B-50789BC8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12" name="Imagem 4">
            <a:extLst>
              <a:ext uri="{FF2B5EF4-FFF2-40B4-BE49-F238E27FC236}">
                <a16:creationId xmlns:a16="http://schemas.microsoft.com/office/drawing/2014/main" id="{E6C9EC4F-E4BE-7041-414C-6480AE380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Espaço Reservado para Título 1">
            <a:extLst>
              <a:ext uri="{FF2B5EF4-FFF2-40B4-BE49-F238E27FC236}">
                <a16:creationId xmlns:a16="http://schemas.microsoft.com/office/drawing/2014/main" id="{4484F26A-57C3-2825-44FD-7E1C7DE1B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816773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6" name="Imagem 4">
            <a:extLst>
              <a:ext uri="{FF2B5EF4-FFF2-40B4-BE49-F238E27FC236}">
                <a16:creationId xmlns:a16="http://schemas.microsoft.com/office/drawing/2014/main" id="{D0B0E1F9-9417-61D6-BC30-446F3722E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240E5E53-0390-1047-2750-ED8E77FD216E}"/>
              </a:ext>
            </a:extLst>
          </p:cNvPr>
          <p:cNvGrpSpPr/>
          <p:nvPr userDrawn="1"/>
        </p:nvGrpSpPr>
        <p:grpSpPr>
          <a:xfrm>
            <a:off x="2" y="-99392"/>
            <a:ext cx="1007433" cy="905632"/>
            <a:chOff x="1" y="-99392"/>
            <a:chExt cx="755575" cy="905632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2427F25-6D93-BDD8-0478-EF13E266AD21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00B05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C55397B-ACE2-A22B-888B-2823E0C579A1}"/>
                </a:ext>
              </a:extLst>
            </p:cNvPr>
            <p:cNvSpPr/>
            <p:nvPr/>
          </p:nvSpPr>
          <p:spPr>
            <a:xfrm>
              <a:off x="1" y="-71761"/>
              <a:ext cx="444986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387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DFEB992B-1C65-DBED-C915-1375B83A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8" name="Imagem 4">
            <a:extLst>
              <a:ext uri="{FF2B5EF4-FFF2-40B4-BE49-F238E27FC236}">
                <a16:creationId xmlns:a16="http://schemas.microsoft.com/office/drawing/2014/main" id="{204CDB08-64F3-D1CD-3D99-026EDF2F8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spaço Reservado para Título 1">
            <a:extLst>
              <a:ext uri="{FF2B5EF4-FFF2-40B4-BE49-F238E27FC236}">
                <a16:creationId xmlns:a16="http://schemas.microsoft.com/office/drawing/2014/main" id="{98486A89-C58B-AFE0-D76C-93D3415B69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54722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C0F9C8A6-A12E-0303-E770-918DB9E7DD37}"/>
              </a:ext>
            </a:extLst>
          </p:cNvPr>
          <p:cNvGrpSpPr/>
          <p:nvPr userDrawn="1"/>
        </p:nvGrpSpPr>
        <p:grpSpPr>
          <a:xfrm flipH="1">
            <a:off x="6192011" y="-99392"/>
            <a:ext cx="6048672" cy="661255"/>
            <a:chOff x="1" y="-99392"/>
            <a:chExt cx="755575" cy="905632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D0E851C-D27A-73E5-C8E7-7EDB213E3F8E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00B05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79904CAE-8F4C-5621-EA6A-6318BD37AD13}"/>
                </a:ext>
              </a:extLst>
            </p:cNvPr>
            <p:cNvSpPr/>
            <p:nvPr/>
          </p:nvSpPr>
          <p:spPr>
            <a:xfrm>
              <a:off x="1" y="-71761"/>
              <a:ext cx="683568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5016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6A45D57-95E9-70C5-6556-36CD9A234989}"/>
              </a:ext>
            </a:extLst>
          </p:cNvPr>
          <p:cNvGrpSpPr/>
          <p:nvPr userDrawn="1"/>
        </p:nvGrpSpPr>
        <p:grpSpPr>
          <a:xfrm>
            <a:off x="2" y="-99392"/>
            <a:ext cx="1007433" cy="905632"/>
            <a:chOff x="1" y="-99392"/>
            <a:chExt cx="755575" cy="905632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E63609E2-3662-F864-AB4E-AF4E03D1451E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D6EB0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42D417F6-EE62-2E24-9BAE-948EE68A5681}"/>
                </a:ext>
              </a:extLst>
            </p:cNvPr>
            <p:cNvSpPr/>
            <p:nvPr/>
          </p:nvSpPr>
          <p:spPr>
            <a:xfrm>
              <a:off x="1" y="-71761"/>
              <a:ext cx="444986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2177ABBD-6FDD-9C7B-B2D6-2797F3BCFB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11" y="6407878"/>
            <a:ext cx="995455" cy="36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46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3B178DE0-CD26-2CE0-C7F3-68C4740F1428}"/>
              </a:ext>
            </a:extLst>
          </p:cNvPr>
          <p:cNvGrpSpPr/>
          <p:nvPr userDrawn="1"/>
        </p:nvGrpSpPr>
        <p:grpSpPr>
          <a:xfrm flipH="1">
            <a:off x="6192011" y="-99392"/>
            <a:ext cx="6048672" cy="661255"/>
            <a:chOff x="1" y="-99392"/>
            <a:chExt cx="755575" cy="905632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886C36AF-C003-921D-68C1-A3C41AC54A86}"/>
                </a:ext>
              </a:extLst>
            </p:cNvPr>
            <p:cNvSpPr/>
            <p:nvPr/>
          </p:nvSpPr>
          <p:spPr>
            <a:xfrm>
              <a:off x="72008" y="-99392"/>
              <a:ext cx="683568" cy="605681"/>
            </a:xfrm>
            <a:prstGeom prst="rect">
              <a:avLst/>
            </a:prstGeom>
            <a:solidFill>
              <a:srgbClr val="D6EB0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35DE9E36-C7BF-DE71-C99F-0C5F577F4602}"/>
                </a:ext>
              </a:extLst>
            </p:cNvPr>
            <p:cNvSpPr/>
            <p:nvPr/>
          </p:nvSpPr>
          <p:spPr>
            <a:xfrm>
              <a:off x="1" y="-71761"/>
              <a:ext cx="683568" cy="87800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</p:grp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DFEB992B-1C65-DBED-C915-1375B83A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8" name="Imagem 4">
            <a:extLst>
              <a:ext uri="{FF2B5EF4-FFF2-40B4-BE49-F238E27FC236}">
                <a16:creationId xmlns:a16="http://schemas.microsoft.com/office/drawing/2014/main" id="{204CDB08-64F3-D1CD-3D99-026EDF2F8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spaço Reservado para Título 1">
            <a:extLst>
              <a:ext uri="{FF2B5EF4-FFF2-40B4-BE49-F238E27FC236}">
                <a16:creationId xmlns:a16="http://schemas.microsoft.com/office/drawing/2014/main" id="{98486A89-C58B-AFE0-D76C-93D3415B69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54722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63581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1C974551-F503-59A0-8C0B-50789BC8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4693" y="6592268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F6E750A7-322E-4F4F-8F16-94E46E015EE3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12" name="Imagem 4">
            <a:extLst>
              <a:ext uri="{FF2B5EF4-FFF2-40B4-BE49-F238E27FC236}">
                <a16:creationId xmlns:a16="http://schemas.microsoft.com/office/drawing/2014/main" id="{E6C9EC4F-E4BE-7041-414C-6480AE380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9888" y="6381329"/>
            <a:ext cx="1535633" cy="31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85FFDB1D-07E2-9984-4969-CA225DB4C0C4}"/>
              </a:ext>
            </a:extLst>
          </p:cNvPr>
          <p:cNvGrpSpPr/>
          <p:nvPr userDrawn="1"/>
        </p:nvGrpSpPr>
        <p:grpSpPr>
          <a:xfrm>
            <a:off x="7056106" y="-891480"/>
            <a:ext cx="9765577" cy="7141475"/>
            <a:chOff x="5292079" y="-891480"/>
            <a:chExt cx="7324183" cy="7141475"/>
          </a:xfrm>
        </p:grpSpPr>
        <p:pic>
          <p:nvPicPr>
            <p:cNvPr id="3" name="Imagem 2" descr="Tela de computador com fundo azul&#10;&#10;Descrição gerada automaticamente com confiança baixa">
              <a:extLst>
                <a:ext uri="{FF2B5EF4-FFF2-40B4-BE49-F238E27FC236}">
                  <a16:creationId xmlns:a16="http://schemas.microsoft.com/office/drawing/2014/main" id="{88BF43A2-F857-0D84-026C-EE87A78FF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079" y="-891480"/>
              <a:ext cx="7324183" cy="7141475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7B9F74E-AB21-4B6E-81BB-2A0A91E83A97}"/>
                </a:ext>
              </a:extLst>
            </p:cNvPr>
            <p:cNvSpPr/>
            <p:nvPr/>
          </p:nvSpPr>
          <p:spPr>
            <a:xfrm rot="2700000">
              <a:off x="8443036" y="2120004"/>
              <a:ext cx="2199715" cy="2235585"/>
            </a:xfrm>
            <a:prstGeom prst="rect">
              <a:avLst/>
            </a:prstGeom>
            <a:solidFill>
              <a:srgbClr val="00B050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C3844321-4BAB-7652-054B-68B3AD7E45DB}"/>
                </a:ext>
              </a:extLst>
            </p:cNvPr>
            <p:cNvSpPr/>
            <p:nvPr/>
          </p:nvSpPr>
          <p:spPr>
            <a:xfrm rot="2700000">
              <a:off x="7876642" y="-322599"/>
              <a:ext cx="1371876" cy="139424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000" b="1">
                <a:solidFill>
                  <a:schemeClr val="tx1"/>
                </a:solidFill>
              </a:endParaRPr>
            </a:p>
          </p:txBody>
        </p:sp>
        <p:pic>
          <p:nvPicPr>
            <p:cNvPr id="13" name="Imagem 12" descr="Vista de janela de avião&#10;&#10;Descrição gerada automaticamente com confiança média">
              <a:extLst>
                <a:ext uri="{FF2B5EF4-FFF2-40B4-BE49-F238E27FC236}">
                  <a16:creationId xmlns:a16="http://schemas.microsoft.com/office/drawing/2014/main" id="{07D7F5FA-5FA4-CBCB-E60E-A879E101F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99993" y="3265729"/>
              <a:ext cx="2708153" cy="2640596"/>
            </a:xfrm>
            <a:prstGeom prst="rect">
              <a:avLst/>
            </a:prstGeom>
          </p:spPr>
        </p:pic>
      </p:grpSp>
      <p:sp>
        <p:nvSpPr>
          <p:cNvPr id="14" name="Espaço Reservado para Título 1">
            <a:extLst>
              <a:ext uri="{FF2B5EF4-FFF2-40B4-BE49-F238E27FC236}">
                <a16:creationId xmlns:a16="http://schemas.microsoft.com/office/drawing/2014/main" id="{66E1CA5F-AFE1-2BAC-7FFC-602AF5F41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auto">
          <a:xfrm>
            <a:off x="580091" y="197768"/>
            <a:ext cx="83002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2200" b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66530807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B8D2A46-C96F-9BB2-9138-1887134998F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53837" y="6642100"/>
            <a:ext cx="11128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Classificação: Interna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679" r:id="rId2"/>
    <p:sldLayoutId id="2147483675" r:id="rId3"/>
    <p:sldLayoutId id="2147483670" r:id="rId4"/>
    <p:sldLayoutId id="2147483674" r:id="rId5"/>
    <p:sldLayoutId id="2147483676" r:id="rId6"/>
    <p:sldLayoutId id="2147483678" r:id="rId7"/>
    <p:sldLayoutId id="2147483677" r:id="rId8"/>
    <p:sldLayoutId id="2147483671" r:id="rId9"/>
    <p:sldLayoutId id="2147483672" r:id="rId10"/>
    <p:sldLayoutId id="2147483732" r:id="rId11"/>
    <p:sldLayoutId id="2147483735" r:id="rId12"/>
    <p:sldLayoutId id="2147483775" r:id="rId13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ED9C8-F09A-4D9E-BEC0-4725162E21FF}" type="datetimeFigureOut">
              <a:rPr lang="en-US" smtClean="0"/>
              <a:t>8/5/2026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D807A-D3EC-4DEA-86E2-120E4093F1A6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F7878EF-5767-8695-37A6-DC7608B88CE5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53837" y="6642100"/>
            <a:ext cx="11128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Classificação: Interna</a:t>
            </a:r>
          </a:p>
        </p:txBody>
      </p:sp>
    </p:spTree>
    <p:extLst>
      <p:ext uri="{BB962C8B-B14F-4D97-AF65-F5344CB8AC3E}">
        <p14:creationId xmlns:p14="http://schemas.microsoft.com/office/powerpoint/2010/main" val="157361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54F3C-41DE-B0B7-247F-C83E31392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80CFA6B-76DE-2AE0-3B43-DB0001A62E1B}"/>
              </a:ext>
            </a:extLst>
          </p:cNvPr>
          <p:cNvSpPr txBox="1"/>
          <p:nvPr/>
        </p:nvSpPr>
        <p:spPr>
          <a:xfrm>
            <a:off x="1153135" y="193755"/>
            <a:ext cx="1137519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pt-BR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2400" b="1">
                <a:solidFill>
                  <a:srgbClr val="002060"/>
                </a:solidFill>
                <a:latin typeface="Verdana"/>
                <a:ea typeface="Verdana"/>
                <a:cs typeface="Arial"/>
              </a:defRPr>
            </a:lvl1pPr>
          </a:lstStyle>
          <a:p>
            <a:pPr>
              <a:defRPr/>
            </a:pPr>
            <a:r>
              <a:rPr lang="pt-BR" noProof="0" dirty="0"/>
              <a:t>Apresentação Resumida – Fórum de Aprovação</a:t>
            </a: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graphicFrame>
        <p:nvGraphicFramePr>
          <p:cNvPr id="3" name="Tabela 14">
            <a:extLst>
              <a:ext uri="{FF2B5EF4-FFF2-40B4-BE49-F238E27FC236}">
                <a16:creationId xmlns:a16="http://schemas.microsoft.com/office/drawing/2014/main" id="{88E51383-C98F-3405-8368-56A9E4A3A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582271"/>
              </p:ext>
            </p:extLst>
          </p:nvPr>
        </p:nvGraphicFramePr>
        <p:xfrm>
          <a:off x="164783" y="843450"/>
          <a:ext cx="11707677" cy="1051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4749">
                  <a:extLst>
                    <a:ext uri="{9D8B030D-6E8A-4147-A177-3AD203B41FA5}">
                      <a16:colId xmlns:a16="http://schemas.microsoft.com/office/drawing/2014/main" val="1257778488"/>
                    </a:ext>
                  </a:extLst>
                </a:gridCol>
                <a:gridCol w="5942928">
                  <a:extLst>
                    <a:ext uri="{9D8B030D-6E8A-4147-A177-3AD203B41FA5}">
                      <a16:colId xmlns:a16="http://schemas.microsoft.com/office/drawing/2014/main" val="671407810"/>
                    </a:ext>
                  </a:extLst>
                </a:gridCol>
              </a:tblGrid>
              <a:tr h="257852">
                <a:tc gridSpan="2">
                  <a:txBody>
                    <a:bodyPr/>
                    <a:lstStyle/>
                    <a:p>
                      <a:pPr marL="0" marR="0" lvl="0" indent="0" algn="ctr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Informações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0C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400" b="0" dirty="0">
                        <a:latin typeface="Trebuchet MS" panose="020B0603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142387"/>
                  </a:ext>
                </a:extLst>
              </a:tr>
              <a:tr h="243526">
                <a:tc>
                  <a:txBody>
                    <a:bodyPr/>
                    <a:lstStyle/>
                    <a:p>
                      <a:pPr marL="0" marR="0" lvl="0" indent="0" algn="l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Empresa/Contratada: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Nº do Contrato:</a:t>
                      </a:r>
                      <a:endParaRPr lang="pt-BR" sz="11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5047673"/>
                  </a:ext>
                </a:extLst>
              </a:tr>
              <a:tr h="243526">
                <a:tc>
                  <a:txBody>
                    <a:bodyPr/>
                    <a:lstStyle/>
                    <a:p>
                      <a:pPr marL="0" marR="0" lvl="0" indent="0" algn="l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Local: </a:t>
                      </a:r>
                      <a:endParaRPr lang="pt-BR" sz="11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Quantidade de pessoas:</a:t>
                      </a:r>
                      <a:endParaRPr kumimoji="0" lang="pt-BR" sz="1100" b="0" i="0" u="none" strike="noStrike" kern="0" cap="none" spc="-5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Verdan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2780190"/>
                  </a:ext>
                </a:extLst>
              </a:tr>
              <a:tr h="243526">
                <a:tc>
                  <a:txBody>
                    <a:bodyPr/>
                    <a:lstStyle/>
                    <a:p>
                      <a:r>
                        <a:rPr lang="pt-BR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Período da Atividade: </a:t>
                      </a:r>
                      <a:endParaRPr lang="pt-BR" sz="11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Gestor do Contrato:</a:t>
                      </a:r>
                      <a:endParaRPr lang="pt-BR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7326610"/>
                  </a:ext>
                </a:extLst>
              </a:tr>
            </a:tbl>
          </a:graphicData>
        </a:graphic>
      </p:graphicFrame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9052C121-12AE-082B-E4BB-C0D6C03AE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854909"/>
              </p:ext>
            </p:extLst>
          </p:nvPr>
        </p:nvGraphicFramePr>
        <p:xfrm>
          <a:off x="164782" y="2047256"/>
          <a:ext cx="11707678" cy="4711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7165">
                  <a:extLst>
                    <a:ext uri="{9D8B030D-6E8A-4147-A177-3AD203B41FA5}">
                      <a16:colId xmlns:a16="http://schemas.microsoft.com/office/drawing/2014/main" val="629130488"/>
                    </a:ext>
                  </a:extLst>
                </a:gridCol>
                <a:gridCol w="5920513">
                  <a:extLst>
                    <a:ext uri="{9D8B030D-6E8A-4147-A177-3AD203B41FA5}">
                      <a16:colId xmlns:a16="http://schemas.microsoft.com/office/drawing/2014/main" val="191524476"/>
                    </a:ext>
                  </a:extLst>
                </a:gridCol>
              </a:tblGrid>
              <a:tr h="4286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ahoma" panose="020B0604030504040204" pitchFamily="34" charset="0"/>
                        </a:rPr>
                        <a:t>Descrição da Atividade</a:t>
                      </a:r>
                    </a:p>
                  </a:txBody>
                  <a:tcPr anchor="ctr">
                    <a:solidFill>
                      <a:srgbClr val="0090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ahoma" panose="020B0604030504040204" pitchFamily="34" charset="0"/>
                        </a:rPr>
                        <a:t>Fotos/Simulado</a:t>
                      </a:r>
                    </a:p>
                  </a:txBody>
                  <a:tcPr anchor="ctr">
                    <a:solidFill>
                      <a:srgbClr val="0090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10791"/>
                  </a:ext>
                </a:extLst>
              </a:tr>
              <a:tr h="4180006">
                <a:tc>
                  <a:txBody>
                    <a:bodyPr/>
                    <a:lstStyle/>
                    <a:p>
                      <a:pPr algn="just"/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just"/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just"/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just"/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just"/>
                      <a:endParaRPr lang="pt-BR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/>
                      <a:endParaRPr lang="pt-BR" sz="11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255254"/>
                  </a:ext>
                </a:extLst>
              </a:tr>
            </a:tbl>
          </a:graphicData>
        </a:graphic>
      </p:graphicFrame>
      <p:sp>
        <p:nvSpPr>
          <p:cNvPr id="6" name="Retângulo 5">
            <a:extLst>
              <a:ext uri="{FF2B5EF4-FFF2-40B4-BE49-F238E27FC236}">
                <a16:creationId xmlns:a16="http://schemas.microsoft.com/office/drawing/2014/main" id="{F092A002-BC02-0567-59B9-3898063686E5}"/>
              </a:ext>
            </a:extLst>
          </p:cNvPr>
          <p:cNvSpPr/>
          <p:nvPr/>
        </p:nvSpPr>
        <p:spPr>
          <a:xfrm>
            <a:off x="187737" y="2906829"/>
            <a:ext cx="5746973" cy="420148"/>
          </a:xfrm>
          <a:prstGeom prst="rect">
            <a:avLst/>
          </a:prstGeom>
          <a:solidFill>
            <a:srgbClr val="0090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Riscos Críticos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44FDF97-20E4-E3D4-A6BA-94FFCE4D482C}"/>
              </a:ext>
            </a:extLst>
          </p:cNvPr>
          <p:cNvSpPr/>
          <p:nvPr/>
        </p:nvSpPr>
        <p:spPr>
          <a:xfrm>
            <a:off x="10481912" y="202114"/>
            <a:ext cx="1481988" cy="53553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08BB5959-3959-10D2-747B-25EE3661F2F7}"/>
              </a:ext>
            </a:extLst>
          </p:cNvPr>
          <p:cNvSpPr/>
          <p:nvPr/>
        </p:nvSpPr>
        <p:spPr>
          <a:xfrm>
            <a:off x="10573713" y="272252"/>
            <a:ext cx="361011" cy="36101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85C1430-1129-E0EF-7C8D-64B34A14A3F6}"/>
              </a:ext>
            </a:extLst>
          </p:cNvPr>
          <p:cNvSpPr txBox="1"/>
          <p:nvPr/>
        </p:nvSpPr>
        <p:spPr>
          <a:xfrm>
            <a:off x="10922475" y="239046"/>
            <a:ext cx="10536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Atividade </a:t>
            </a:r>
          </a:p>
          <a:p>
            <a:pPr marL="0" marR="0" lvl="0" indent="0" algn="ctr" defTabSz="9144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Nova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68CBB8F-5D68-F31F-51FD-9A6FDC918CB1}"/>
              </a:ext>
            </a:extLst>
          </p:cNvPr>
          <p:cNvSpPr/>
          <p:nvPr/>
        </p:nvSpPr>
        <p:spPr>
          <a:xfrm>
            <a:off x="180026" y="4700351"/>
            <a:ext cx="5746973" cy="420148"/>
          </a:xfrm>
          <a:prstGeom prst="rect">
            <a:avLst/>
          </a:prstGeom>
          <a:solidFill>
            <a:srgbClr val="0090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ahoma" panose="020B0604030504040204" pitchFamily="34" charset="0"/>
              </a:rPr>
              <a:t>Medidas de Controle</a:t>
            </a:r>
          </a:p>
        </p:txBody>
      </p:sp>
    </p:spTree>
    <p:extLst>
      <p:ext uri="{BB962C8B-B14F-4D97-AF65-F5344CB8AC3E}">
        <p14:creationId xmlns:p14="http://schemas.microsoft.com/office/powerpoint/2010/main" val="37314889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  <a:prstDash val="sysDash"/>
        </a:ln>
      </a:spPr>
      <a:bodyPr rtlCol="0" anchor="ctr"/>
      <a:lstStyle>
        <a:defPPr algn="ctr">
          <a:defRPr sz="1000" b="1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BC7F1D85A7643A14D65AB0040342E" ma:contentTypeVersion="16" ma:contentTypeDescription="Create a new document." ma:contentTypeScope="" ma:versionID="6dfa23479b18ca0c2132faffcb2d20d7">
  <xsd:schema xmlns:xsd="http://www.w3.org/2001/XMLSchema" xmlns:xs="http://www.w3.org/2001/XMLSchema" xmlns:p="http://schemas.microsoft.com/office/2006/metadata/properties" xmlns:ns2="c3659aec-f8fe-4b1e-bf05-4ae1b068733b" xmlns:ns3="96949d04-aacd-4476-a00e-b767f604b481" targetNamespace="http://schemas.microsoft.com/office/2006/metadata/properties" ma:root="true" ma:fieldsID="5af54b777419f0637d9ae6f8896585f0" ns2:_="" ns3:_="">
    <xsd:import namespace="c3659aec-f8fe-4b1e-bf05-4ae1b068733b"/>
    <xsd:import namespace="96949d04-aacd-4476-a00e-b767f604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59aec-f8fe-4b1e-bf05-4ae1b0687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2ddb3fa-8f10-4620-af5e-d7e7563186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49d04-aacd-4476-a00e-b767f604b48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d0c8a0d6-4f15-4c7d-b77c-956d712b470b}" ma:internalName="TaxCatchAll" ma:showField="CatchAllData" ma:web="96949d04-aacd-4476-a00e-b767f604b4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6949d04-aacd-4476-a00e-b767f604b481">
      <UserInfo>
        <DisplayName>Marcos Jose de Abreu Braga</DisplayName>
        <AccountId>28</AccountId>
        <AccountType/>
      </UserInfo>
    </SharedWithUsers>
    <TaxCatchAll xmlns="96949d04-aacd-4476-a00e-b767f604b481" xsi:nil="true"/>
    <lcf76f155ced4ddcb4097134ff3c332f xmlns="c3659aec-f8fe-4b1e-bf05-4ae1b068733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04988D-E80A-486B-B967-A1FA21A9E5CB}">
  <ds:schemaRefs>
    <ds:schemaRef ds:uri="96949d04-aacd-4476-a00e-b767f604b481"/>
    <ds:schemaRef ds:uri="c3659aec-f8fe-4b1e-bf05-4ae1b068733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E78FE24-5186-4E1D-ADF3-F24D516C9074}">
  <ds:schemaRefs>
    <ds:schemaRef ds:uri="http://schemas.microsoft.com/office/2006/documentManagement/types"/>
    <ds:schemaRef ds:uri="http://schemas.microsoft.com/office/infopath/2007/PartnerControls"/>
    <ds:schemaRef ds:uri="96949d04-aacd-4476-a00e-b767f604b481"/>
    <ds:schemaRef ds:uri="http://schemas.microsoft.com/office/2006/metadata/properties"/>
    <ds:schemaRef ds:uri="http://purl.org/dc/elements/1.1/"/>
    <ds:schemaRef ds:uri="c3659aec-f8fe-4b1e-bf05-4ae1b068733b"/>
    <ds:schemaRef ds:uri="http://purl.org/dc/dcmitype/"/>
    <ds:schemaRef ds:uri="http://schemas.openxmlformats.org/package/2006/metadata/core-properties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CCC121E-A77E-48DD-B32D-8D43C0DE62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14127</TotalTime>
  <Words>44</Words>
  <Application>Microsoft Office PowerPoint</Application>
  <PresentationFormat>Widescreen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Tema do Office</vt:lpstr>
      <vt:lpstr>Custom Design</vt:lpstr>
      <vt:lpstr>Apresentação do PowerPoint</vt:lpstr>
    </vt:vector>
  </TitlesOfParts>
  <Company>Eletrobras - Centrais Eletricas Brasileiras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arlindo</dc:creator>
  <cp:lastModifiedBy>Marcio Azevedo Dos Santos</cp:lastModifiedBy>
  <cp:revision>70</cp:revision>
  <cp:lastPrinted>2025-02-24T13:39:16Z</cp:lastPrinted>
  <dcterms:created xsi:type="dcterms:W3CDTF">2015-03-30T19:17:00Z</dcterms:created>
  <dcterms:modified xsi:type="dcterms:W3CDTF">2026-08-05T18:21:13Z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0x010100595BC7F1D85A7643A14D65AB0040342E</vt:lpwstr>
  </property>
  <property fmtid="{D5CDD505-2E9C-101B-9397-08002B2CF9AE}" pid="3" name="_dlc_DocIdItemGuid">
    <vt:lpwstr>46267109-fbe7-47e6-95d8-9d0b5da41ce5</vt:lpwstr>
  </property>
  <property fmtid="{D5CDD505-2E9C-101B-9397-08002B2CF9AE}" pid="4" name="_dlc_policyId">
    <vt:lpwstr/>
  </property>
  <property fmtid="{D5CDD505-2E9C-101B-9397-08002B2CF9AE}" pid="5" name="ItemRetentionFormula">
    <vt:lpwstr/>
  </property>
  <property fmtid="{D5CDD505-2E9C-101B-9397-08002B2CF9AE}" pid="6" name="MSIP_Label_8e2e780d-677b-4a38-94a6-18547eb29c7e_Enabled">
    <vt:lpwstr>true</vt:lpwstr>
  </property>
  <property fmtid="{D5CDD505-2E9C-101B-9397-08002B2CF9AE}" pid="7" name="MSIP_Label_8e2e780d-677b-4a38-94a6-18547eb29c7e_SetDate">
    <vt:lpwstr>2023-08-30T21:44:32Z</vt:lpwstr>
  </property>
  <property fmtid="{D5CDD505-2E9C-101B-9397-08002B2CF9AE}" pid="8" name="MSIP_Label_8e2e780d-677b-4a38-94a6-18547eb29c7e_Method">
    <vt:lpwstr>Privileged</vt:lpwstr>
  </property>
  <property fmtid="{D5CDD505-2E9C-101B-9397-08002B2CF9AE}" pid="9" name="MSIP_Label_8e2e780d-677b-4a38-94a6-18547eb29c7e_Name">
    <vt:lpwstr>Confidencial</vt:lpwstr>
  </property>
  <property fmtid="{D5CDD505-2E9C-101B-9397-08002B2CF9AE}" pid="10" name="MSIP_Label_8e2e780d-677b-4a38-94a6-18547eb29c7e_SiteId">
    <vt:lpwstr>4c73da85-e7df-4a3e-b112-cd81af7a8052</vt:lpwstr>
  </property>
  <property fmtid="{D5CDD505-2E9C-101B-9397-08002B2CF9AE}" pid="11" name="MSIP_Label_8e2e780d-677b-4a38-94a6-18547eb29c7e_ActionId">
    <vt:lpwstr>21f680b7-8bd2-4884-be1c-4274859a71c9</vt:lpwstr>
  </property>
  <property fmtid="{D5CDD505-2E9C-101B-9397-08002B2CF9AE}" pid="12" name="MSIP_Label_8e2e780d-677b-4a38-94a6-18547eb29c7e_ContentBits">
    <vt:lpwstr>2</vt:lpwstr>
  </property>
  <property fmtid="{D5CDD505-2E9C-101B-9397-08002B2CF9AE}" pid="13" name="MediaServiceImageTags">
    <vt:lpwstr/>
  </property>
  <property fmtid="{D5CDD505-2E9C-101B-9397-08002B2CF9AE}" pid="14" name="MSIP_Label_1d1bec2f-76ff-4ec4-a400-40fa874b44be_Enabled">
    <vt:lpwstr>true</vt:lpwstr>
  </property>
  <property fmtid="{D5CDD505-2E9C-101B-9397-08002B2CF9AE}" pid="15" name="MSIP_Label_1d1bec2f-76ff-4ec4-a400-40fa874b44be_SetDate">
    <vt:lpwstr>2024-02-16T11:22:36Z</vt:lpwstr>
  </property>
  <property fmtid="{D5CDD505-2E9C-101B-9397-08002B2CF9AE}" pid="16" name="MSIP_Label_1d1bec2f-76ff-4ec4-a400-40fa874b44be_Method">
    <vt:lpwstr>Privileged</vt:lpwstr>
  </property>
  <property fmtid="{D5CDD505-2E9C-101B-9397-08002B2CF9AE}" pid="17" name="MSIP_Label_1d1bec2f-76ff-4ec4-a400-40fa874b44be_Name">
    <vt:lpwstr>Interno</vt:lpwstr>
  </property>
  <property fmtid="{D5CDD505-2E9C-101B-9397-08002B2CF9AE}" pid="18" name="MSIP_Label_1d1bec2f-76ff-4ec4-a400-40fa874b44be_SiteId">
    <vt:lpwstr>8a0ffb54-9716-4a93-9158-9e3a7206f18e</vt:lpwstr>
  </property>
  <property fmtid="{D5CDD505-2E9C-101B-9397-08002B2CF9AE}" pid="19" name="MSIP_Label_1d1bec2f-76ff-4ec4-a400-40fa874b44be_ActionId">
    <vt:lpwstr>b44435fb-a239-43d7-8340-49debf020871</vt:lpwstr>
  </property>
  <property fmtid="{D5CDD505-2E9C-101B-9397-08002B2CF9AE}" pid="20" name="MSIP_Label_1d1bec2f-76ff-4ec4-a400-40fa874b44be_ContentBits">
    <vt:lpwstr>2</vt:lpwstr>
  </property>
  <property fmtid="{D5CDD505-2E9C-101B-9397-08002B2CF9AE}" pid="21" name="ClassificationContentMarkingFooterLocations">
    <vt:lpwstr>Tema do Office:2\Custom Design:8</vt:lpwstr>
  </property>
  <property fmtid="{D5CDD505-2E9C-101B-9397-08002B2CF9AE}" pid="22" name="ClassificationContentMarkingFooterText">
    <vt:lpwstr>Classificação: Interna</vt:lpwstr>
  </property>
</Properties>
</file>